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5203150" cy="36004500"/>
  <p:notesSz cx="6858000" cy="9144000"/>
  <p:defaultTextStyle>
    <a:defPPr>
      <a:defRPr lang="en-US"/>
    </a:defPPr>
    <a:lvl1pPr marL="0" algn="l" defTabSz="5979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7926" algn="l" defTabSz="5979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5852" algn="l" defTabSz="5979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3778" algn="l" defTabSz="5979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91705" algn="l" defTabSz="5979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9631" algn="l" defTabSz="5979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7557" algn="l" defTabSz="5979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85483" algn="l" defTabSz="5979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83409" algn="l" defTabSz="5979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31" d="100"/>
          <a:sy n="31" d="100"/>
        </p:scale>
        <p:origin x="4068" y="210"/>
      </p:cViewPr>
      <p:guideLst>
        <p:guide orient="horz" pos="11340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37" y="5892407"/>
            <a:ext cx="21422678" cy="12534900"/>
          </a:xfrm>
        </p:spPr>
        <p:txBody>
          <a:bodyPr anchor="b"/>
          <a:lstStyle>
            <a:lvl1pPr algn="ctr">
              <a:defRPr sz="1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395" y="18910699"/>
            <a:ext cx="18902362" cy="8692751"/>
          </a:xfrm>
        </p:spPr>
        <p:txBody>
          <a:bodyPr/>
          <a:lstStyle>
            <a:lvl1pPr marL="0" indent="0" algn="ctr">
              <a:buNone/>
              <a:defRPr sz="6200"/>
            </a:lvl1pPr>
            <a:lvl2pPr marL="1177078" indent="0" algn="ctr">
              <a:buNone/>
              <a:defRPr sz="5100"/>
            </a:lvl2pPr>
            <a:lvl3pPr marL="2354155" indent="0" algn="ctr">
              <a:buNone/>
              <a:defRPr sz="4600"/>
            </a:lvl3pPr>
            <a:lvl4pPr marL="3531233" indent="0" algn="ctr">
              <a:buNone/>
              <a:defRPr sz="4100"/>
            </a:lvl4pPr>
            <a:lvl5pPr marL="4708310" indent="0" algn="ctr">
              <a:buNone/>
              <a:defRPr sz="4100"/>
            </a:lvl5pPr>
            <a:lvl6pPr marL="5885388" indent="0" algn="ctr">
              <a:buNone/>
              <a:defRPr sz="4100"/>
            </a:lvl6pPr>
            <a:lvl7pPr marL="7062465" indent="0" algn="ctr">
              <a:buNone/>
              <a:defRPr sz="4100"/>
            </a:lvl7pPr>
            <a:lvl8pPr marL="8239541" indent="0" algn="ctr">
              <a:buNone/>
              <a:defRPr sz="4100"/>
            </a:lvl8pPr>
            <a:lvl9pPr marL="9416619" indent="0" algn="ctr">
              <a:buNone/>
              <a:defRPr sz="41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8BEE-3B1A-4321-B4BA-C7D0ABFB3341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A088-9BBC-4F4A-BAC7-EC6FDD0EA0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74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8BEE-3B1A-4321-B4BA-C7D0ABFB3341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A088-9BBC-4F4A-BAC7-EC6FDD0EA0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5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6006" y="1916907"/>
            <a:ext cx="5434429" cy="305121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718" y="1916907"/>
            <a:ext cx="15988249" cy="305121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8BEE-3B1A-4321-B4BA-C7D0ABFB3341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A088-9BBC-4F4A-BAC7-EC6FDD0EA0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8BEE-3B1A-4321-B4BA-C7D0ABFB3341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A088-9BBC-4F4A-BAC7-EC6FDD0EA0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23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591" y="8976132"/>
            <a:ext cx="21737717" cy="14976870"/>
          </a:xfrm>
        </p:spPr>
        <p:txBody>
          <a:bodyPr anchor="b"/>
          <a:lstStyle>
            <a:lvl1pPr>
              <a:defRPr sz="1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591" y="24094689"/>
            <a:ext cx="21737717" cy="7875982"/>
          </a:xfrm>
        </p:spPr>
        <p:txBody>
          <a:bodyPr/>
          <a:lstStyle>
            <a:lvl1pPr marL="0" indent="0">
              <a:buNone/>
              <a:defRPr sz="6200">
                <a:solidFill>
                  <a:schemeClr val="tx1"/>
                </a:solidFill>
              </a:defRPr>
            </a:lvl1pPr>
            <a:lvl2pPr marL="1177078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35415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3pPr>
            <a:lvl4pPr marL="3531233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4pPr>
            <a:lvl5pPr marL="470831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5pPr>
            <a:lvl6pPr marL="5885388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6pPr>
            <a:lvl7pPr marL="7062465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7pPr>
            <a:lvl8pPr marL="8239541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8pPr>
            <a:lvl9pPr marL="9416619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8BEE-3B1A-4321-B4BA-C7D0ABFB3341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A088-9BBC-4F4A-BAC7-EC6FDD0EA0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5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716" y="9584532"/>
            <a:ext cx="10711339" cy="2284452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9095" y="9584532"/>
            <a:ext cx="10711339" cy="2284452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8BEE-3B1A-4321-B4BA-C7D0ABFB3341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A088-9BBC-4F4A-BAC7-EC6FDD0EA0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77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999" y="1916914"/>
            <a:ext cx="21737717" cy="695920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003" y="8826106"/>
            <a:ext cx="10662112" cy="4325538"/>
          </a:xfrm>
        </p:spPr>
        <p:txBody>
          <a:bodyPr anchor="b"/>
          <a:lstStyle>
            <a:lvl1pPr marL="0" indent="0">
              <a:buNone/>
              <a:defRPr sz="6200" b="1"/>
            </a:lvl1pPr>
            <a:lvl2pPr marL="1177078" indent="0">
              <a:buNone/>
              <a:defRPr sz="5100" b="1"/>
            </a:lvl2pPr>
            <a:lvl3pPr marL="2354155" indent="0">
              <a:buNone/>
              <a:defRPr sz="4600" b="1"/>
            </a:lvl3pPr>
            <a:lvl4pPr marL="3531233" indent="0">
              <a:buNone/>
              <a:defRPr sz="4100" b="1"/>
            </a:lvl4pPr>
            <a:lvl5pPr marL="4708310" indent="0">
              <a:buNone/>
              <a:defRPr sz="4100" b="1"/>
            </a:lvl5pPr>
            <a:lvl6pPr marL="5885388" indent="0">
              <a:buNone/>
              <a:defRPr sz="4100" b="1"/>
            </a:lvl6pPr>
            <a:lvl7pPr marL="7062465" indent="0">
              <a:buNone/>
              <a:defRPr sz="4100" b="1"/>
            </a:lvl7pPr>
            <a:lvl8pPr marL="8239541" indent="0">
              <a:buNone/>
              <a:defRPr sz="4100" b="1"/>
            </a:lvl8pPr>
            <a:lvl9pPr marL="9416619" indent="0">
              <a:buNone/>
              <a:defRPr sz="41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6003" y="13151644"/>
            <a:ext cx="10662112" cy="193440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9097" y="8826106"/>
            <a:ext cx="10714621" cy="4325538"/>
          </a:xfrm>
        </p:spPr>
        <p:txBody>
          <a:bodyPr anchor="b"/>
          <a:lstStyle>
            <a:lvl1pPr marL="0" indent="0">
              <a:buNone/>
              <a:defRPr sz="6200" b="1"/>
            </a:lvl1pPr>
            <a:lvl2pPr marL="1177078" indent="0">
              <a:buNone/>
              <a:defRPr sz="5100" b="1"/>
            </a:lvl2pPr>
            <a:lvl3pPr marL="2354155" indent="0">
              <a:buNone/>
              <a:defRPr sz="4600" b="1"/>
            </a:lvl3pPr>
            <a:lvl4pPr marL="3531233" indent="0">
              <a:buNone/>
              <a:defRPr sz="4100" b="1"/>
            </a:lvl4pPr>
            <a:lvl5pPr marL="4708310" indent="0">
              <a:buNone/>
              <a:defRPr sz="4100" b="1"/>
            </a:lvl5pPr>
            <a:lvl6pPr marL="5885388" indent="0">
              <a:buNone/>
              <a:defRPr sz="4100" b="1"/>
            </a:lvl6pPr>
            <a:lvl7pPr marL="7062465" indent="0">
              <a:buNone/>
              <a:defRPr sz="4100" b="1"/>
            </a:lvl7pPr>
            <a:lvl8pPr marL="8239541" indent="0">
              <a:buNone/>
              <a:defRPr sz="4100" b="1"/>
            </a:lvl8pPr>
            <a:lvl9pPr marL="9416619" indent="0">
              <a:buNone/>
              <a:defRPr sz="41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9097" y="13151644"/>
            <a:ext cx="10714621" cy="193440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8BEE-3B1A-4321-B4BA-C7D0ABFB3341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A088-9BBC-4F4A-BAC7-EC6FDD0EA0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88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8BEE-3B1A-4321-B4BA-C7D0ABFB3341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A088-9BBC-4F4A-BAC7-EC6FDD0EA0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10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8BEE-3B1A-4321-B4BA-C7D0ABFB3341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A088-9BBC-4F4A-BAC7-EC6FDD0EA0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49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999" y="2400300"/>
            <a:ext cx="8128671" cy="8401050"/>
          </a:xfrm>
        </p:spPr>
        <p:txBody>
          <a:bodyPr anchor="b"/>
          <a:lstStyle>
            <a:lvl1pPr>
              <a:defRPr sz="8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4621" y="5183989"/>
            <a:ext cx="12759095" cy="25586532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2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999" y="10801350"/>
            <a:ext cx="8128671" cy="20010837"/>
          </a:xfrm>
        </p:spPr>
        <p:txBody>
          <a:bodyPr/>
          <a:lstStyle>
            <a:lvl1pPr marL="0" indent="0">
              <a:buNone/>
              <a:defRPr sz="4100"/>
            </a:lvl1pPr>
            <a:lvl2pPr marL="1177078" indent="0">
              <a:buNone/>
              <a:defRPr sz="3600"/>
            </a:lvl2pPr>
            <a:lvl3pPr marL="2354155" indent="0">
              <a:buNone/>
              <a:defRPr sz="3100"/>
            </a:lvl3pPr>
            <a:lvl4pPr marL="3531233" indent="0">
              <a:buNone/>
              <a:defRPr sz="2600"/>
            </a:lvl4pPr>
            <a:lvl5pPr marL="4708310" indent="0">
              <a:buNone/>
              <a:defRPr sz="2600"/>
            </a:lvl5pPr>
            <a:lvl6pPr marL="5885388" indent="0">
              <a:buNone/>
              <a:defRPr sz="2600"/>
            </a:lvl6pPr>
            <a:lvl7pPr marL="7062465" indent="0">
              <a:buNone/>
              <a:defRPr sz="2600"/>
            </a:lvl7pPr>
            <a:lvl8pPr marL="8239541" indent="0">
              <a:buNone/>
              <a:defRPr sz="2600"/>
            </a:lvl8pPr>
            <a:lvl9pPr marL="9416619" indent="0">
              <a:buNone/>
              <a:defRPr sz="2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8BEE-3B1A-4321-B4BA-C7D0ABFB3341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A088-9BBC-4F4A-BAC7-EC6FDD0EA0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31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999" y="2400300"/>
            <a:ext cx="8128671" cy="8401050"/>
          </a:xfrm>
        </p:spPr>
        <p:txBody>
          <a:bodyPr anchor="b"/>
          <a:lstStyle>
            <a:lvl1pPr>
              <a:defRPr sz="8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4621" y="5183989"/>
            <a:ext cx="12759095" cy="25586532"/>
          </a:xfrm>
        </p:spPr>
        <p:txBody>
          <a:bodyPr anchor="t"/>
          <a:lstStyle>
            <a:lvl1pPr marL="0" indent="0">
              <a:buNone/>
              <a:defRPr sz="8200"/>
            </a:lvl1pPr>
            <a:lvl2pPr marL="1177078" indent="0">
              <a:buNone/>
              <a:defRPr sz="7200"/>
            </a:lvl2pPr>
            <a:lvl3pPr marL="2354155" indent="0">
              <a:buNone/>
              <a:defRPr sz="6200"/>
            </a:lvl3pPr>
            <a:lvl4pPr marL="3531233" indent="0">
              <a:buNone/>
              <a:defRPr sz="5100"/>
            </a:lvl4pPr>
            <a:lvl5pPr marL="4708310" indent="0">
              <a:buNone/>
              <a:defRPr sz="5100"/>
            </a:lvl5pPr>
            <a:lvl6pPr marL="5885388" indent="0">
              <a:buNone/>
              <a:defRPr sz="5100"/>
            </a:lvl6pPr>
            <a:lvl7pPr marL="7062465" indent="0">
              <a:buNone/>
              <a:defRPr sz="5100"/>
            </a:lvl7pPr>
            <a:lvl8pPr marL="8239541" indent="0">
              <a:buNone/>
              <a:defRPr sz="5100"/>
            </a:lvl8pPr>
            <a:lvl9pPr marL="9416619" indent="0">
              <a:buNone/>
              <a:defRPr sz="51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999" y="10801350"/>
            <a:ext cx="8128671" cy="20010837"/>
          </a:xfrm>
        </p:spPr>
        <p:txBody>
          <a:bodyPr/>
          <a:lstStyle>
            <a:lvl1pPr marL="0" indent="0">
              <a:buNone/>
              <a:defRPr sz="4100"/>
            </a:lvl1pPr>
            <a:lvl2pPr marL="1177078" indent="0">
              <a:buNone/>
              <a:defRPr sz="3600"/>
            </a:lvl2pPr>
            <a:lvl3pPr marL="2354155" indent="0">
              <a:buNone/>
              <a:defRPr sz="3100"/>
            </a:lvl3pPr>
            <a:lvl4pPr marL="3531233" indent="0">
              <a:buNone/>
              <a:defRPr sz="2600"/>
            </a:lvl4pPr>
            <a:lvl5pPr marL="4708310" indent="0">
              <a:buNone/>
              <a:defRPr sz="2600"/>
            </a:lvl5pPr>
            <a:lvl6pPr marL="5885388" indent="0">
              <a:buNone/>
              <a:defRPr sz="2600"/>
            </a:lvl6pPr>
            <a:lvl7pPr marL="7062465" indent="0">
              <a:buNone/>
              <a:defRPr sz="2600"/>
            </a:lvl7pPr>
            <a:lvl8pPr marL="8239541" indent="0">
              <a:buNone/>
              <a:defRPr sz="2600"/>
            </a:lvl8pPr>
            <a:lvl9pPr marL="9416619" indent="0">
              <a:buNone/>
              <a:defRPr sz="2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8BEE-3B1A-4321-B4BA-C7D0ABFB3341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A088-9BBC-4F4A-BAC7-EC6FDD0EA0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58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717" y="1916914"/>
            <a:ext cx="21737717" cy="6959206"/>
          </a:xfrm>
          <a:prstGeom prst="rect">
            <a:avLst/>
          </a:prstGeom>
        </p:spPr>
        <p:txBody>
          <a:bodyPr vert="horz" lIns="119585" tIns="59793" rIns="119585" bIns="59793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717" y="9584532"/>
            <a:ext cx="21737717" cy="22844524"/>
          </a:xfrm>
          <a:prstGeom prst="rect">
            <a:avLst/>
          </a:prstGeom>
        </p:spPr>
        <p:txBody>
          <a:bodyPr vert="horz" lIns="119585" tIns="59793" rIns="119585" bIns="59793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718" y="33370846"/>
            <a:ext cx="5670709" cy="1916906"/>
          </a:xfrm>
          <a:prstGeom prst="rect">
            <a:avLst/>
          </a:prstGeom>
        </p:spPr>
        <p:txBody>
          <a:bodyPr vert="horz" lIns="119585" tIns="59793" rIns="119585" bIns="59793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8BEE-3B1A-4321-B4BA-C7D0ABFB3341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8544" y="33370846"/>
            <a:ext cx="8506063" cy="1916906"/>
          </a:xfrm>
          <a:prstGeom prst="rect">
            <a:avLst/>
          </a:prstGeom>
        </p:spPr>
        <p:txBody>
          <a:bodyPr vert="horz" lIns="119585" tIns="59793" rIns="119585" bIns="59793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9725" y="33370846"/>
            <a:ext cx="5670709" cy="1916906"/>
          </a:xfrm>
          <a:prstGeom prst="rect">
            <a:avLst/>
          </a:prstGeom>
        </p:spPr>
        <p:txBody>
          <a:bodyPr vert="horz" lIns="119585" tIns="59793" rIns="119585" bIns="59793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9A088-9BBC-4F4A-BAC7-EC6FDD0EA0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00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354155" rtl="0" eaLnBrk="1" latinLnBrk="0" hangingPunct="1">
        <a:lnSpc>
          <a:spcPct val="90000"/>
        </a:lnSpc>
        <a:spcBef>
          <a:spcPct val="0"/>
        </a:spcBef>
        <a:buNone/>
        <a:defRPr sz="11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8539" indent="-588539" algn="l" defTabSz="2354155" rtl="0" eaLnBrk="1" latinLnBrk="0" hangingPunct="1">
        <a:lnSpc>
          <a:spcPct val="90000"/>
        </a:lnSpc>
        <a:spcBef>
          <a:spcPts val="2575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765616" indent="-588539" algn="l" defTabSz="2354155" rtl="0" eaLnBrk="1" latinLnBrk="0" hangingPunct="1">
        <a:lnSpc>
          <a:spcPct val="90000"/>
        </a:lnSpc>
        <a:spcBef>
          <a:spcPts val="1287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2942694" indent="-588539" algn="l" defTabSz="2354155" rtl="0" eaLnBrk="1" latinLnBrk="0" hangingPunct="1">
        <a:lnSpc>
          <a:spcPct val="90000"/>
        </a:lnSpc>
        <a:spcBef>
          <a:spcPts val="1287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4119771" indent="-588539" algn="l" defTabSz="2354155" rtl="0" eaLnBrk="1" latinLnBrk="0" hangingPunct="1">
        <a:lnSpc>
          <a:spcPct val="90000"/>
        </a:lnSpc>
        <a:spcBef>
          <a:spcPts val="1287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5296849" indent="-588539" algn="l" defTabSz="2354155" rtl="0" eaLnBrk="1" latinLnBrk="0" hangingPunct="1">
        <a:lnSpc>
          <a:spcPct val="90000"/>
        </a:lnSpc>
        <a:spcBef>
          <a:spcPts val="1287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6473926" indent="-588539" algn="l" defTabSz="2354155" rtl="0" eaLnBrk="1" latinLnBrk="0" hangingPunct="1">
        <a:lnSpc>
          <a:spcPct val="90000"/>
        </a:lnSpc>
        <a:spcBef>
          <a:spcPts val="1287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651003" indent="-588539" algn="l" defTabSz="2354155" rtl="0" eaLnBrk="1" latinLnBrk="0" hangingPunct="1">
        <a:lnSpc>
          <a:spcPct val="90000"/>
        </a:lnSpc>
        <a:spcBef>
          <a:spcPts val="1287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828080" indent="-588539" algn="l" defTabSz="2354155" rtl="0" eaLnBrk="1" latinLnBrk="0" hangingPunct="1">
        <a:lnSpc>
          <a:spcPct val="90000"/>
        </a:lnSpc>
        <a:spcBef>
          <a:spcPts val="1287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10005158" indent="-588539" algn="l" defTabSz="2354155" rtl="0" eaLnBrk="1" latinLnBrk="0" hangingPunct="1">
        <a:lnSpc>
          <a:spcPct val="90000"/>
        </a:lnSpc>
        <a:spcBef>
          <a:spcPts val="1287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54155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77078" algn="l" defTabSz="2354155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54155" algn="l" defTabSz="2354155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31233" algn="l" defTabSz="2354155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708310" algn="l" defTabSz="2354155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85388" algn="l" defTabSz="2354155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62465" algn="l" defTabSz="2354155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239541" algn="l" defTabSz="2354155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416619" algn="l" defTabSz="2354155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10000" t="15000" r="-10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08959" y="13418927"/>
            <a:ext cx="19490639" cy="4460403"/>
          </a:xfrm>
          <a:prstGeom prst="rect">
            <a:avLst/>
          </a:prstGeom>
          <a:noFill/>
        </p:spPr>
        <p:txBody>
          <a:bodyPr wrap="square" lIns="119585" tIns="59793" rIns="119585" bIns="59793" rtlCol="0">
            <a:spAutoFit/>
          </a:bodyPr>
          <a:lstStyle/>
          <a:p>
            <a:pPr algn="ctr"/>
            <a:r>
              <a:rPr lang="pl-PL" sz="9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ROZMIAR PLAKATU</a:t>
            </a:r>
            <a:r>
              <a:rPr lang="it-IT" sz="9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pl-PL" sz="9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SZEROKOŚĆ</a:t>
            </a:r>
            <a:r>
              <a:rPr lang="it-IT" sz="9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70</a:t>
            </a:r>
            <a:r>
              <a:rPr lang="pl-PL" sz="9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sz="9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9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sz="9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algn="ctr"/>
            <a:r>
              <a:rPr lang="pl-PL" sz="9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WYSOKOŚĆ</a:t>
            </a:r>
            <a:r>
              <a:rPr lang="it-IT" sz="9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100</a:t>
            </a:r>
            <a:r>
              <a:rPr lang="pl-PL" sz="9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sz="9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9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sz="9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9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upa 26">
            <a:extLst>
              <a:ext uri="{FF2B5EF4-FFF2-40B4-BE49-F238E27FC236}">
                <a16:creationId xmlns:a16="http://schemas.microsoft.com/office/drawing/2014/main" id="{2164576F-6C4B-1647-9C8D-A13AF3146C9B}"/>
              </a:ext>
            </a:extLst>
          </p:cNvPr>
          <p:cNvGrpSpPr/>
          <p:nvPr/>
        </p:nvGrpSpPr>
        <p:grpSpPr>
          <a:xfrm>
            <a:off x="488540" y="300721"/>
            <a:ext cx="24164587" cy="3115285"/>
            <a:chOff x="488540" y="300721"/>
            <a:chExt cx="24164587" cy="3115285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C32C0AE9-B169-A33E-CFDA-A7D257C7AD27}"/>
                </a:ext>
              </a:extLst>
            </p:cNvPr>
            <p:cNvSpPr/>
            <p:nvPr/>
          </p:nvSpPr>
          <p:spPr>
            <a:xfrm>
              <a:off x="550018" y="409131"/>
              <a:ext cx="24103109" cy="2898468"/>
            </a:xfrm>
            <a:prstGeom prst="rect">
              <a:avLst/>
            </a:prstGeom>
            <a:solidFill>
              <a:srgbClr val="B32317">
                <a:alpha val="10000"/>
              </a:srgbClr>
            </a:solidFill>
            <a:ln>
              <a:solidFill>
                <a:srgbClr val="B323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2779B55C-B58E-05AD-3CCF-806A0A4B4C27}"/>
                </a:ext>
              </a:extLst>
            </p:cNvPr>
            <p:cNvSpPr/>
            <p:nvPr/>
          </p:nvSpPr>
          <p:spPr>
            <a:xfrm>
              <a:off x="5772937" y="888867"/>
              <a:ext cx="16973549" cy="1938992"/>
            </a:xfrm>
            <a:prstGeom prst="rect">
              <a:avLst/>
            </a:prstGeom>
          </p:spPr>
          <p:txBody>
            <a:bodyPr wrap="square" anchor="ctr" anchorCtr="1">
              <a:spAutoFit/>
            </a:bodyPr>
            <a:lstStyle/>
            <a:p>
              <a:pPr algn="ctr"/>
              <a:r>
                <a:rPr lang="pl-PL" sz="4000" b="1" dirty="0">
                  <a:solidFill>
                    <a:srgbClr val="B3231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XV Międzynarodowa Konferencja Naukowa</a:t>
              </a:r>
            </a:p>
            <a:p>
              <a:pPr algn="ctr"/>
              <a:r>
                <a:rPr lang="pl-PL" sz="4000" b="1" dirty="0">
                  <a:solidFill>
                    <a:srgbClr val="B3231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COMPUTER AIDED ENGINEERING Nauka i Przemysł</a:t>
              </a:r>
            </a:p>
            <a:p>
              <a:pPr algn="ctr"/>
              <a:r>
                <a:rPr lang="en-US" sz="4000" b="1" dirty="0">
                  <a:solidFill>
                    <a:srgbClr val="B3231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l-PL" sz="4000" b="1" dirty="0">
                  <a:solidFill>
                    <a:srgbClr val="B3231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000" b="1" dirty="0">
                  <a:solidFill>
                    <a:srgbClr val="B3231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pl-PL" sz="4000" b="1" dirty="0">
                  <a:solidFill>
                    <a:srgbClr val="B3231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B3231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l-PL" sz="4000" b="1" dirty="0">
                  <a:solidFill>
                    <a:srgbClr val="B3231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4000" b="1" dirty="0">
                  <a:solidFill>
                    <a:srgbClr val="B3231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4000" b="1" dirty="0">
                  <a:solidFill>
                    <a:srgbClr val="B3231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czerwca </a:t>
              </a:r>
              <a:r>
                <a:rPr lang="en-US" sz="4000" b="1" dirty="0">
                  <a:solidFill>
                    <a:srgbClr val="B3231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</a:t>
              </a:r>
              <a:r>
                <a:rPr lang="pl-PL" sz="4000" b="1" dirty="0">
                  <a:solidFill>
                    <a:srgbClr val="B3231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b="1" dirty="0">
                  <a:solidFill>
                    <a:srgbClr val="B3231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sz="4000" b="1" dirty="0">
                  <a:solidFill>
                    <a:srgbClr val="B3231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Jelenia Góra</a:t>
              </a:r>
              <a:endParaRPr lang="en-US" sz="4000" b="1" dirty="0">
                <a:solidFill>
                  <a:srgbClr val="B3231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6D11DE2B-E490-BFCE-F42A-10C1CF461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40" y="300721"/>
              <a:ext cx="2413769" cy="3115285"/>
            </a:xfrm>
            <a:prstGeom prst="rect">
              <a:avLst/>
            </a:prstGeom>
          </p:spPr>
        </p:pic>
        <p:pic>
          <p:nvPicPr>
            <p:cNvPr id="21" name="Obraz 20" descr="Obraz zawierający tekst&#10;&#10;Opis wygenerowany automatycznie">
              <a:extLst>
                <a:ext uri="{FF2B5EF4-FFF2-40B4-BE49-F238E27FC236}">
                  <a16:creationId xmlns:a16="http://schemas.microsoft.com/office/drawing/2014/main" id="{DBA2515F-2DE9-CB1E-A2C7-7EFE0FC59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690" y="1027745"/>
              <a:ext cx="5154458" cy="1502746"/>
            </a:xfrm>
            <a:prstGeom prst="rect">
              <a:avLst/>
            </a:prstGeom>
          </p:spPr>
        </p:pic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C61A91AB-DCC7-6388-F868-D7345543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671056" y="830729"/>
              <a:ext cx="3857084" cy="1896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62454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36</Words>
  <Application>Microsoft Office PowerPoint</Application>
  <PresentationFormat>Niestandardowy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di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COSMI FRANCESCA</dc:creator>
  <cp:lastModifiedBy>paulina.dzialak@pwr.edu.pl</cp:lastModifiedBy>
  <cp:revision>16</cp:revision>
  <dcterms:created xsi:type="dcterms:W3CDTF">2017-06-25T08:18:29Z</dcterms:created>
  <dcterms:modified xsi:type="dcterms:W3CDTF">2022-06-14T12:34:49Z</dcterms:modified>
</cp:coreProperties>
</file>